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DIARIAS DEL CENEPRED EN EL COEN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7742" t="13513" r="16693" b="9641"/>
          <a:stretch/>
        </p:blipFill>
        <p:spPr>
          <a:xfrm>
            <a:off x="5281528" y="897709"/>
            <a:ext cx="3324744" cy="46167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7167" t="7115" r="17135" b="15488"/>
          <a:stretch/>
        </p:blipFill>
        <p:spPr>
          <a:xfrm>
            <a:off x="914646" y="947391"/>
            <a:ext cx="3309399" cy="45890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8" name="Flecha curvada hacia la izquierda 7"/>
          <p:cNvSpPr/>
          <p:nvPr/>
        </p:nvSpPr>
        <p:spPr>
          <a:xfrm rot="14602479">
            <a:off x="4856662" y="1630940"/>
            <a:ext cx="562742" cy="121609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07 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535682" y="1534146"/>
            <a:ext cx="445184" cy="1563339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68832" y="2329623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HUANCABAMBA</a:t>
            </a:r>
          </a:p>
          <a:p>
            <a:pPr algn="ctr"/>
            <a:r>
              <a:rPr lang="es-PE" sz="700" b="1" dirty="0" smtClean="0"/>
              <a:t>HUARMACA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30977" y="3289573"/>
            <a:ext cx="946308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pt-BR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250431" y="2116692"/>
            <a:ext cx="120208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03/03/2017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izquierda 18"/>
          <p:cNvSpPr/>
          <p:nvPr/>
        </p:nvSpPr>
        <p:spPr>
          <a:xfrm rot="14009300">
            <a:off x="5096001" y="213300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32129" y="3119392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izquierda 20"/>
          <p:cNvSpPr/>
          <p:nvPr/>
        </p:nvSpPr>
        <p:spPr>
          <a:xfrm>
            <a:off x="1266726" y="2202850"/>
            <a:ext cx="383418" cy="1654729"/>
          </a:xfrm>
          <a:prstGeom prst="curvedLef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60807" t="16380" r="26191" b="24248"/>
          <a:stretch/>
        </p:blipFill>
        <p:spPr>
          <a:xfrm>
            <a:off x="6339011" y="2734775"/>
            <a:ext cx="2817155" cy="361817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l="74205" t="17177" r="12937" b="44375"/>
          <a:stretch/>
        </p:blipFill>
        <p:spPr>
          <a:xfrm>
            <a:off x="-3185" y="4171198"/>
            <a:ext cx="2539822" cy="21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505008"/>
              </p:ext>
            </p:extLst>
          </p:nvPr>
        </p:nvGraphicFramePr>
        <p:xfrm>
          <a:off x="369673" y="1720571"/>
          <a:ext cx="4038600" cy="3457575"/>
        </p:xfrm>
        <a:graphic>
          <a:graphicData uri="http://schemas.openxmlformats.org/drawingml/2006/table">
            <a:tbl>
              <a:tblPr/>
              <a:tblGrid>
                <a:gridCol w="1244118"/>
                <a:gridCol w="851743"/>
                <a:gridCol w="736901"/>
                <a:gridCol w="1205838"/>
              </a:tblGrid>
              <a:tr h="2952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958638"/>
              </p:ext>
            </p:extLst>
          </p:nvPr>
        </p:nvGraphicFramePr>
        <p:xfrm>
          <a:off x="4743965" y="2480126"/>
          <a:ext cx="4038600" cy="2152650"/>
        </p:xfrm>
        <a:graphic>
          <a:graphicData uri="http://schemas.openxmlformats.org/drawingml/2006/table">
            <a:tbl>
              <a:tblPr/>
              <a:tblGrid>
                <a:gridCol w="1244118"/>
                <a:gridCol w="851743"/>
                <a:gridCol w="736901"/>
                <a:gridCol w="1205838"/>
              </a:tblGrid>
              <a:tr h="31432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11798</TotalTime>
  <Words>279</Words>
  <Application>Microsoft Office PowerPoint</Application>
  <PresentationFormat>Presentación en pantalla (4:3)</PresentationFormat>
  <Paragraphs>124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ACTIVIDADES DIARIAS DEL CENEPRED EN EL COEN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362</cp:revision>
  <cp:lastPrinted>2017-02-13T21:29:27Z</cp:lastPrinted>
  <dcterms:created xsi:type="dcterms:W3CDTF">2016-01-13T16:13:53Z</dcterms:created>
  <dcterms:modified xsi:type="dcterms:W3CDTF">2017-03-07T21:42:55Z</dcterms:modified>
</cp:coreProperties>
</file>