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0" r:id="rId2"/>
    <p:sldId id="335" r:id="rId3"/>
    <p:sldId id="259" r:id="rId4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F7B91"/>
    <a:srgbClr val="00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8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30703-435E-4ECD-B3FA-DF918FA82120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3625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74383" y="3063492"/>
            <a:ext cx="8107680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54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ESCENARIO DE </a:t>
            </a:r>
            <a:r>
              <a:rPr lang="es-PE" sz="54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</a:p>
          <a:p>
            <a:endParaRPr lang="es-PE" sz="54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36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22/03/2017 </a:t>
            </a:r>
            <a:r>
              <a:rPr lang="es-PE" sz="36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(12:00 HORAS)</a:t>
            </a:r>
          </a:p>
          <a:p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9358" y="634797"/>
            <a:ext cx="4136192" cy="5832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062" y="633263"/>
            <a:ext cx="4125711" cy="5832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749358" y="403398"/>
            <a:ext cx="4155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0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</a:p>
          <a:p>
            <a:pPr algn="ctr"/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62126" y="386878"/>
            <a:ext cx="3444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17672" y="46032"/>
            <a:ext cx="7044664" cy="27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del escenario de Riesgo del 22 marzo con las ocurrencias registradas por INDECI</a:t>
            </a:r>
            <a:endParaRPr lang="es-PE" sz="8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lecha curvada hacia la derecha 36"/>
          <p:cNvSpPr/>
          <p:nvPr/>
        </p:nvSpPr>
        <p:spPr>
          <a:xfrm rot="14365130">
            <a:off x="1611803" y="3893851"/>
            <a:ext cx="331427" cy="1209960"/>
          </a:xfrm>
          <a:prstGeom prst="curvedRightArrow">
            <a:avLst>
              <a:gd name="adj1" fmla="val 26266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862552" y="4579021"/>
            <a:ext cx="747173" cy="5078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CANTA</a:t>
            </a:r>
          </a:p>
          <a:p>
            <a:pPr algn="ctr"/>
            <a:r>
              <a:rPr lang="es-PE" sz="500" b="1" dirty="0" smtClean="0"/>
              <a:t>HUAMANTANGA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DESLIZAMIENTOS</a:t>
            </a:r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Flecha curvada hacia la derecha 46"/>
          <p:cNvSpPr/>
          <p:nvPr/>
        </p:nvSpPr>
        <p:spPr>
          <a:xfrm flipV="1">
            <a:off x="1183146" y="3102049"/>
            <a:ext cx="241390" cy="1048152"/>
          </a:xfrm>
          <a:prstGeom prst="curvedRightArrow">
            <a:avLst>
              <a:gd name="adj1" fmla="val 20085"/>
              <a:gd name="adj2" fmla="val 76655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591175" y="3675650"/>
            <a:ext cx="1152179" cy="68766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LA LIBERTAD</a:t>
            </a:r>
          </a:p>
          <a:p>
            <a:pPr algn="ctr"/>
            <a:r>
              <a:rPr lang="es-PE" sz="500" b="1" dirty="0" smtClean="0"/>
              <a:t>HUANCHACO</a:t>
            </a:r>
          </a:p>
          <a:p>
            <a:pPr algn="ctr"/>
            <a:r>
              <a:rPr lang="es-PE" sz="500" b="1" dirty="0" smtClean="0"/>
              <a:t>EL PORVENIR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ACTIVACIÓN DE QUEBRADAS (San </a:t>
            </a:r>
            <a:r>
              <a:rPr lang="es-PE" sz="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Lidelfonso,León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San Carlos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Flecha curvada hacia la derecha 50"/>
          <p:cNvSpPr/>
          <p:nvPr/>
        </p:nvSpPr>
        <p:spPr>
          <a:xfrm rot="174863">
            <a:off x="2762544" y="3342210"/>
            <a:ext cx="249802" cy="1078448"/>
          </a:xfrm>
          <a:prstGeom prst="curvedRightArrow">
            <a:avLst>
              <a:gd name="adj1" fmla="val 27563"/>
              <a:gd name="adj2" fmla="val 89786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2650733" y="3340782"/>
            <a:ext cx="777733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CUSCO</a:t>
            </a:r>
          </a:p>
          <a:p>
            <a:pPr algn="ctr"/>
            <a:r>
              <a:rPr lang="es-PE" sz="500" b="1" dirty="0" smtClean="0"/>
              <a:t>LA CONVENCIÓN</a:t>
            </a:r>
          </a:p>
          <a:p>
            <a:pPr algn="ctr"/>
            <a:r>
              <a:rPr lang="pt-BR" sz="500" b="1" dirty="0" smtClean="0"/>
              <a:t>KIMBIRI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Flecha curvada hacia la derecha 24"/>
          <p:cNvSpPr/>
          <p:nvPr/>
        </p:nvSpPr>
        <p:spPr>
          <a:xfrm rot="14553065">
            <a:off x="2505604" y="4865208"/>
            <a:ext cx="331427" cy="1209960"/>
          </a:xfrm>
          <a:prstGeom prst="curvedRightArrow">
            <a:avLst>
              <a:gd name="adj1" fmla="val 26266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964305" y="5418943"/>
            <a:ext cx="770984" cy="5078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AREQUIPA</a:t>
            </a:r>
          </a:p>
          <a:p>
            <a:pPr algn="ctr"/>
            <a:r>
              <a:rPr lang="es-PE" sz="500" b="1" dirty="0" smtClean="0"/>
              <a:t>LA UNIÓN</a:t>
            </a:r>
          </a:p>
          <a:p>
            <a:pPr algn="ctr"/>
            <a:r>
              <a:rPr lang="es-PE" sz="500" b="1" dirty="0" smtClean="0"/>
              <a:t>COTAHUASI</a:t>
            </a:r>
            <a:endParaRPr lang="pt-BR" sz="500" b="1" dirty="0" smtClean="0"/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DESLIZAMIENTOS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PE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28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7" grpId="0" animBg="1"/>
      <p:bldP spid="48" grpId="0" animBg="1"/>
      <p:bldP spid="51" grpId="0" animBg="1"/>
      <p:bldP spid="52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16413</TotalTime>
  <Words>95</Words>
  <Application>Microsoft Office PowerPoint</Application>
  <PresentationFormat>Presentación en pantalla (4:3)</PresentationFormat>
  <Paragraphs>30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474</cp:revision>
  <cp:lastPrinted>2017-03-22T21:59:51Z</cp:lastPrinted>
  <dcterms:created xsi:type="dcterms:W3CDTF">2016-01-13T16:13:53Z</dcterms:created>
  <dcterms:modified xsi:type="dcterms:W3CDTF">2017-03-23T15:13:15Z</dcterms:modified>
</cp:coreProperties>
</file>