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259" r:id="rId1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B5D8F3E-CDAA-4ABB-B383-07E43BF489E0}">
          <p14:sldIdLst>
            <p14:sldId id="270"/>
            <p14:sldId id="364"/>
            <p14:sldId id="350"/>
            <p14:sldId id="374"/>
            <p14:sldId id="362"/>
            <p14:sldId id="376"/>
            <p14:sldId id="377"/>
            <p14:sldId id="378"/>
            <p14:sldId id="379"/>
            <p14:sldId id="380"/>
            <p14:sldId id="381"/>
            <p14:sldId id="382"/>
            <p14:sldId id="259"/>
          </p14:sldIdLst>
        </p14:section>
        <p14:section name="Sección sin título" id="{D1FF733D-3001-43D1-87AC-B2BC384D2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3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899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31/10/2017 (16:00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21978" y="1121609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91454" y="184127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68727" y="184127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9" y="2210603"/>
            <a:ext cx="4964565" cy="2978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310" y="2261403"/>
            <a:ext cx="3634157" cy="218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99698" y="1121609"/>
            <a:ext cx="447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91454" y="184127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01460" y="184127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119554"/>
              </p:ext>
            </p:extLst>
          </p:nvPr>
        </p:nvGraphicFramePr>
        <p:xfrm>
          <a:off x="5071533" y="2255847"/>
          <a:ext cx="2954867" cy="86835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27769"/>
                <a:gridCol w="1527098"/>
              </a:tblGrid>
              <a:tr h="2595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4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3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917996"/>
              </p:ext>
            </p:extLst>
          </p:nvPr>
        </p:nvGraphicFramePr>
        <p:xfrm>
          <a:off x="1225228" y="2255847"/>
          <a:ext cx="2838771" cy="376184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93934"/>
                <a:gridCol w="1444837"/>
              </a:tblGrid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DEPARTAMENTOS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POBLACION TOTAL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16062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3960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7572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300934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LAMBAYEQUE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1513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11096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2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358838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99699" y="1121609"/>
            <a:ext cx="447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91454" y="184127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68727" y="184127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488" y="2210603"/>
            <a:ext cx="3607394" cy="21622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23" y="2210602"/>
            <a:ext cx="4739995" cy="28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056" t="18395" r="20741" b="10494"/>
          <a:stretch/>
        </p:blipFill>
        <p:spPr>
          <a:xfrm>
            <a:off x="279046" y="685800"/>
            <a:ext cx="8455084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" y="687197"/>
            <a:ext cx="3866066" cy="54761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96"/>
            <a:ext cx="3877732" cy="54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" y="687197"/>
            <a:ext cx="3866066" cy="54761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96"/>
            <a:ext cx="3877732" cy="54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789877"/>
              </p:ext>
            </p:extLst>
          </p:nvPr>
        </p:nvGraphicFramePr>
        <p:xfrm>
          <a:off x="5105401" y="2294468"/>
          <a:ext cx="3005666" cy="10414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84206"/>
                <a:gridCol w="1721460"/>
              </a:tblGrid>
              <a:tr h="246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50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0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0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191454" y="184127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01460" y="184127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062794"/>
              </p:ext>
            </p:extLst>
          </p:nvPr>
        </p:nvGraphicFramePr>
        <p:xfrm>
          <a:off x="1146911" y="2294468"/>
          <a:ext cx="3035621" cy="34374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97336"/>
                <a:gridCol w="1738285"/>
              </a:tblGrid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91454" y="184127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68727" y="184127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17" y="2210603"/>
            <a:ext cx="4429548" cy="26577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685" y="2324184"/>
            <a:ext cx="3435915" cy="206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74725" y="1121609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91454" y="184127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01460" y="184127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85558"/>
              </p:ext>
            </p:extLst>
          </p:nvPr>
        </p:nvGraphicFramePr>
        <p:xfrm>
          <a:off x="5202186" y="2248285"/>
          <a:ext cx="2824214" cy="98869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94587"/>
                <a:gridCol w="1429627"/>
              </a:tblGrid>
              <a:tr h="3032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84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4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73999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4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74549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7011"/>
              </p:ext>
            </p:extLst>
          </p:nvPr>
        </p:nvGraphicFramePr>
        <p:xfrm>
          <a:off x="1072828" y="2289815"/>
          <a:ext cx="3380638" cy="375730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60010"/>
                <a:gridCol w="1720628"/>
              </a:tblGrid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1759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6201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3340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2878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12820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55397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324623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5404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17394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2118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434983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1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28944" y="1121609"/>
            <a:ext cx="3615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91454" y="184127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68727" y="184127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938" y="2295675"/>
            <a:ext cx="3534494" cy="21193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29" y="2265413"/>
            <a:ext cx="4837565" cy="290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21977" y="1121609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91454" y="184127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01460" y="184127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62992"/>
              </p:ext>
            </p:extLst>
          </p:nvPr>
        </p:nvGraphicFramePr>
        <p:xfrm>
          <a:off x="1350112" y="2356644"/>
          <a:ext cx="2641600" cy="32385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28943"/>
                <a:gridCol w="1512657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LAMBAYEQUE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667179"/>
              </p:ext>
            </p:extLst>
          </p:nvPr>
        </p:nvGraphicFramePr>
        <p:xfrm>
          <a:off x="5354586" y="2356644"/>
          <a:ext cx="2375481" cy="84375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47814"/>
                <a:gridCol w="1227667"/>
              </a:tblGrid>
              <a:tr h="251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DISTRITOS </a:t>
                      </a:r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3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3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6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22326</TotalTime>
  <Words>332</Words>
  <Application>Microsoft Office PowerPoint</Application>
  <PresentationFormat>Presentación en pantalla (4:3)</PresentationFormat>
  <Paragraphs>198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712</cp:revision>
  <cp:lastPrinted>2017-03-24T22:30:22Z</cp:lastPrinted>
  <dcterms:created xsi:type="dcterms:W3CDTF">2016-01-13T16:13:53Z</dcterms:created>
  <dcterms:modified xsi:type="dcterms:W3CDTF">2017-11-03T14:04:23Z</dcterms:modified>
</cp:coreProperties>
</file>