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00" r:id="rId2"/>
    <p:sldId id="306" r:id="rId3"/>
    <p:sldId id="308" r:id="rId4"/>
    <p:sldId id="307" r:id="rId5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486"/>
    <a:srgbClr val="BCE8FC"/>
    <a:srgbClr val="0377D7"/>
    <a:srgbClr val="0099FF"/>
    <a:srgbClr val="183962"/>
    <a:srgbClr val="1F497D"/>
    <a:srgbClr val="33CCFF"/>
    <a:srgbClr val="00508F"/>
    <a:srgbClr val="FFF9DD"/>
    <a:srgbClr val="E0B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38" autoAdjust="0"/>
    <p:restoredTop sz="96433" autoAdjust="0"/>
  </p:normalViewPr>
  <p:slideViewPr>
    <p:cSldViewPr snapToGrid="0">
      <p:cViewPr varScale="1">
        <p:scale>
          <a:sx n="143" d="100"/>
          <a:sy n="143" d="100"/>
        </p:scale>
        <p:origin x="109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0EB1-9697-4928-A036-45A280D7C0B9}" type="datetimeFigureOut">
              <a:rPr lang="es-PE" smtClean="0"/>
              <a:t>24/12/2017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7D72A-A771-49ED-8D4B-91AA9CD6CE7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0064-C78F-4EF9-B55A-E76DF3FE6C32}" type="datetimeFigureOut">
              <a:rPr lang="es-PE" smtClean="0"/>
              <a:t>24/12/2017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AA45-7B74-40BC-9F3E-1C522624E9F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564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2877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2144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4512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820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220087" y="112759"/>
            <a:ext cx="2476218" cy="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REPORTE NOWCASTING: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7039002" y="148387"/>
            <a:ext cx="869967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300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EMISIÓN:</a:t>
            </a:r>
          </a:p>
        </p:txBody>
      </p:sp>
      <p:sp>
        <p:nvSpPr>
          <p:cNvPr id="7" name="61 Marcador de texto"/>
          <p:cNvSpPr>
            <a:spLocks noGrp="1"/>
          </p:cNvSpPr>
          <p:nvPr>
            <p:ph type="body" sz="quarter" idx="39" hasCustomPrompt="1"/>
          </p:nvPr>
        </p:nvSpPr>
        <p:spPr>
          <a:xfrm>
            <a:off x="4581166" y="89007"/>
            <a:ext cx="1728046" cy="270030"/>
          </a:xfrm>
        </p:spPr>
        <p:txBody>
          <a:bodyPr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PE" dirty="0" err="1" smtClean="0"/>
              <a:t>yyyymmdd</a:t>
            </a:r>
            <a:r>
              <a:rPr lang="es-PE" dirty="0" smtClean="0"/>
              <a:t>-xx</a:t>
            </a:r>
            <a:endParaRPr lang="es-PE" dirty="0"/>
          </a:p>
        </p:txBody>
      </p:sp>
      <p:sp>
        <p:nvSpPr>
          <p:cNvPr id="8" name="61 Marcador de texto"/>
          <p:cNvSpPr>
            <a:spLocks noGrp="1"/>
          </p:cNvSpPr>
          <p:nvPr>
            <p:ph type="body" sz="quarter" idx="40" hasCustomPrompt="1"/>
          </p:nvPr>
        </p:nvSpPr>
        <p:spPr>
          <a:xfrm>
            <a:off x="7823257" y="94945"/>
            <a:ext cx="1213937" cy="270030"/>
          </a:xfrm>
        </p:spPr>
        <p:txBody>
          <a:bodyPr>
            <a:noAutofit/>
          </a:bodyPr>
          <a:lstStyle>
            <a:lvl1pPr marL="0" indent="0">
              <a:buNone/>
              <a:defRPr sz="1700" b="1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PE" dirty="0" err="1" smtClean="0"/>
              <a:t>hh:mm</a:t>
            </a:r>
            <a:r>
              <a:rPr lang="es-PE" dirty="0" smtClean="0"/>
              <a:t> h</a:t>
            </a:r>
            <a:endParaRPr lang="es-PE" dirty="0"/>
          </a:p>
        </p:txBody>
      </p:sp>
      <p:pic>
        <p:nvPicPr>
          <p:cNvPr id="9" name="Picture 2" descr="C:\QGis\Logos\Barra_Ministeri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6" y="112759"/>
            <a:ext cx="1216598" cy="2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6305796" y="951357"/>
            <a:ext cx="2730254" cy="310188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OBSERVACIONES</a:t>
            </a:r>
            <a:r>
              <a:rPr lang="es-PE" sz="16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GENERALES</a:t>
            </a:r>
            <a:endParaRPr lang="es-PE" sz="1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2" name="3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603647"/>
            <a:ext cx="5836445" cy="40207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PE" dirty="0" smtClean="0"/>
              <a:t>Imagen Área de mal tiempo</a:t>
            </a:r>
            <a:endParaRPr lang="es-PE" dirty="0"/>
          </a:p>
        </p:txBody>
      </p:sp>
      <p:sp>
        <p:nvSpPr>
          <p:cNvPr id="13" name="25 Marcador de texto"/>
          <p:cNvSpPr>
            <a:spLocks noGrp="1"/>
          </p:cNvSpPr>
          <p:nvPr>
            <p:ph type="body" sz="quarter" idx="33"/>
          </p:nvPr>
        </p:nvSpPr>
        <p:spPr>
          <a:xfrm>
            <a:off x="6369296" y="1323606"/>
            <a:ext cx="2571503" cy="3229344"/>
          </a:xfrm>
        </p:spPr>
        <p:txBody>
          <a:bodyPr>
            <a:noAutofit/>
          </a:bodyPr>
          <a:lstStyle>
            <a:lvl1pPr marL="0" indent="0">
              <a:buNone/>
              <a:defRPr lang="es-PE" sz="10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6454239" y="4929158"/>
            <a:ext cx="2666013" cy="187077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 marL="0" algn="r" defTabSz="633476" rtl="0" eaLnBrk="1" latinLnBrk="0" hangingPunct="1"/>
            <a:r>
              <a:rPr lang="es-PE" sz="8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Consultas: (01) 614-1407 / #754618</a:t>
            </a:r>
            <a:endParaRPr lang="es-PE" sz="8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 userDrawn="1"/>
        </p:nvSpPr>
        <p:spPr>
          <a:xfrm>
            <a:off x="1106888" y="4786404"/>
            <a:ext cx="3625478" cy="279410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pPr algn="l"/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SUBDIRECCIÓN DE PREDICCIÓN METEOROLÓGICA</a:t>
            </a:r>
          </a:p>
          <a:p>
            <a:pPr algn="l"/>
            <a:r>
              <a:rPr lang="es-PE" sz="700" b="1" i="0" u="none" dirty="0" smtClean="0">
                <a:solidFill>
                  <a:srgbClr val="002060"/>
                </a:solidFill>
                <a:effectLst/>
              </a:rPr>
              <a:t>DIRECCIÓN DE</a:t>
            </a:r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 METEOROLOGÍA Y EVALUACIÓN AMBIENTAL ATMOSFÉRICA</a:t>
            </a:r>
            <a:endParaRPr lang="es-PE" sz="700" i="0" u="none" dirty="0">
              <a:solidFill>
                <a:srgbClr val="002060"/>
              </a:solidFill>
              <a:effectLst/>
            </a:endParaRPr>
          </a:p>
        </p:txBody>
      </p:sp>
      <p:sp>
        <p:nvSpPr>
          <p:cNvPr id="16" name="15 Rectángulo"/>
          <p:cNvSpPr/>
          <p:nvPr userDrawn="1"/>
        </p:nvSpPr>
        <p:spPr>
          <a:xfrm>
            <a:off x="6100176" y="4700749"/>
            <a:ext cx="1419788" cy="248633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r>
              <a:rPr lang="es-PE" sz="1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reporte:</a:t>
            </a:r>
            <a:endParaRPr lang="es-PE" sz="1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2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434903" y="4691554"/>
            <a:ext cx="800004" cy="196453"/>
          </a:xfrm>
        </p:spPr>
        <p:txBody>
          <a:bodyPr>
            <a:noAutofit/>
          </a:bodyPr>
          <a:lstStyle>
            <a:lvl1pPr marL="0" indent="0">
              <a:buNone/>
              <a:defRPr sz="1200" b="0" i="1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s-PE" dirty="0" err="1" smtClean="0"/>
              <a:t>hh:mm</a:t>
            </a:r>
            <a:endParaRPr lang="es-PE" dirty="0"/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8014599" y="4700749"/>
            <a:ext cx="896419" cy="248633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2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 local</a:t>
            </a:r>
            <a:endParaRPr lang="es-PE" sz="1200" b="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QGis\Logos\Logo_SENAMH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9" y="4695697"/>
            <a:ext cx="832386" cy="44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2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7773632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9" name="38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3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4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5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6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603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25" name="24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ESTABLE</a:t>
            </a:r>
            <a:endParaRPr lang="es-PE" sz="2400" b="1" dirty="0">
              <a:solidFill>
                <a:schemeClr val="tx1"/>
              </a:solidFill>
            </a:endParaRPr>
          </a:p>
        </p:txBody>
      </p:sp>
      <p:sp>
        <p:nvSpPr>
          <p:cNvPr id="26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27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6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9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1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2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4" name="23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DESINTENSIFICANDO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3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7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8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93596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8380"/>
            <a:ext cx="8229600" cy="338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513934"/>
          </a:xfrm>
          <a:prstGeom prst="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5" descr="G:\LOGO SENAMHI\SENAMHI_logo-ACENTO - copia (2).jpg"/>
          <p:cNvPicPr>
            <a:picLocks noChangeAspect="1" noChangeArrowheads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 t="28646" r="63337" b="15934"/>
          <a:stretch/>
        </p:blipFill>
        <p:spPr bwMode="auto">
          <a:xfrm>
            <a:off x="6822374" y="1705587"/>
            <a:ext cx="2321626" cy="33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9" r:id="rId3"/>
    <p:sldLayoutId id="214748370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r="9173"/>
          <a:stretch>
            <a:fillRect/>
          </a:stretch>
        </p:blipFill>
        <p:spPr/>
      </p:pic>
      <p:sp>
        <p:nvSpPr>
          <p:cNvPr id="2" name="1 Marcador de texto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PE" dirty="0" smtClean="0"/>
              <a:t>20171224-04</a:t>
            </a:r>
          </a:p>
        </p:txBody>
      </p:sp>
      <p:sp>
        <p:nvSpPr>
          <p:cNvPr id="80" name="79 Marcador de texto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PE" dirty="0" smtClean="0"/>
              <a:t>06:00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3"/>
          </p:nvPr>
        </p:nvSpPr>
        <p:spPr>
          <a:xfrm>
            <a:off x="6243878" y="1323606"/>
            <a:ext cx="2696921" cy="3229344"/>
          </a:xfrm>
        </p:spPr>
        <p:txBody>
          <a:bodyPr/>
          <a:lstStyle/>
          <a:p>
            <a:r>
              <a:rPr lang="es-PE" sz="900" b="1" dirty="0"/>
              <a:t>CONDICIONES ACTUALES</a:t>
            </a:r>
          </a:p>
          <a:p>
            <a:pPr algn="just"/>
            <a:r>
              <a:rPr lang="es-PE" sz="950" dirty="0" smtClean="0"/>
              <a:t>Continúa la lluvia de fuerte a moderada intensidad sobre la región de Puno. Asimismo, en las regiones de Loreto, Huánuco, Pasco y Junín, se presentan núcleos aislados de precipitación de intensidad moderada sobre dichas regiones.</a:t>
            </a:r>
          </a:p>
          <a:p>
            <a:pPr algn="just"/>
            <a:endParaRPr lang="es-PE" sz="950" dirty="0"/>
          </a:p>
          <a:p>
            <a:pPr algn="just"/>
            <a:r>
              <a:rPr lang="es-PE" sz="950" b="1" dirty="0"/>
              <a:t>PERSPECTIVA</a:t>
            </a:r>
          </a:p>
          <a:p>
            <a:pPr algn="just"/>
            <a:r>
              <a:rPr lang="es-PE" sz="950" dirty="0" smtClean="0"/>
              <a:t>Se espera que la lluvia en Puno se desintensifique durante las próximas horas. Por su parte, se espera que continúen las precipitaciones en Loreto, Huánuco, Pasco y en Junín.</a:t>
            </a:r>
          </a:p>
        </p:txBody>
      </p:sp>
      <p:sp>
        <p:nvSpPr>
          <p:cNvPr id="78" name="77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08:00</a:t>
            </a:r>
            <a:endParaRPr lang="es-PE" dirty="0"/>
          </a:p>
        </p:txBody>
      </p:sp>
      <p:sp>
        <p:nvSpPr>
          <p:cNvPr id="20" name="104 Elipse"/>
          <p:cNvSpPr/>
          <p:nvPr/>
        </p:nvSpPr>
        <p:spPr>
          <a:xfrm rot="10106445">
            <a:off x="3680441" y="3323485"/>
            <a:ext cx="637247" cy="424973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1" name="105 CuadroTexto"/>
          <p:cNvSpPr txBox="1"/>
          <p:nvPr/>
        </p:nvSpPr>
        <p:spPr>
          <a:xfrm>
            <a:off x="4275141" y="3166041"/>
            <a:ext cx="612049" cy="19581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SC101</a:t>
            </a:r>
          </a:p>
        </p:txBody>
      </p:sp>
      <p:sp>
        <p:nvSpPr>
          <p:cNvPr id="23" name="104 Elipse"/>
          <p:cNvSpPr/>
          <p:nvPr/>
        </p:nvSpPr>
        <p:spPr>
          <a:xfrm rot="10106445">
            <a:off x="2987235" y="2803185"/>
            <a:ext cx="330392" cy="424973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6" name="105 CuadroTexto"/>
          <p:cNvSpPr txBox="1"/>
          <p:nvPr/>
        </p:nvSpPr>
        <p:spPr>
          <a:xfrm>
            <a:off x="2257654" y="2835262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SC102</a:t>
            </a:r>
          </a:p>
        </p:txBody>
      </p:sp>
      <p:sp>
        <p:nvSpPr>
          <p:cNvPr id="27" name="104 Elipse"/>
          <p:cNvSpPr/>
          <p:nvPr/>
        </p:nvSpPr>
        <p:spPr>
          <a:xfrm rot="10106445">
            <a:off x="3101998" y="1541711"/>
            <a:ext cx="795958" cy="470251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8" name="105 CuadroTexto"/>
          <p:cNvSpPr txBox="1"/>
          <p:nvPr/>
        </p:nvSpPr>
        <p:spPr>
          <a:xfrm>
            <a:off x="4214104" y="198903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SC103</a:t>
            </a:r>
          </a:p>
        </p:txBody>
      </p:sp>
    </p:spTree>
    <p:extLst>
      <p:ext uri="{BB962C8B-B14F-4D97-AF65-F5344CB8AC3E}">
        <p14:creationId xmlns:p14="http://schemas.microsoft.com/office/powerpoint/2010/main" val="1572381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SC101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03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Continuación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SC0101:  2 - 10 mm/h</a:t>
            </a:r>
            <a:endParaRPr lang="es-PE" sz="700" dirty="0"/>
          </a:p>
          <a:p>
            <a:endParaRPr lang="es-PE" sz="700" dirty="0"/>
          </a:p>
          <a:p>
            <a:endParaRPr lang="es-PE" sz="700" dirty="0" smtClean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Sur.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Puno.</a:t>
            </a:r>
            <a:endParaRPr lang="es-PE" dirty="0"/>
          </a:p>
          <a:p>
            <a:pPr algn="just"/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dirty="0" smtClean="0"/>
              <a:t>Carabaya, Sandía, Melgar, Azángaro, Lampa, San Antonio de Putina.</a:t>
            </a:r>
            <a:endParaRPr lang="es-PE" dirty="0"/>
          </a:p>
        </p:txBody>
      </p:sp>
      <p:pic>
        <p:nvPicPr>
          <p:cNvPr id="62" name="Marcador de posición de imagen 61"/>
          <p:cNvPicPr>
            <a:picLocks noGrp="1" noChangeAspect="1"/>
          </p:cNvPicPr>
          <p:nvPr>
            <p:ph type="pic" sz="quarter" idx="3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64" name="Marcador de posición de imagen 63"/>
          <p:cNvPicPr>
            <a:picLocks noGrp="1" noChangeAspect="1"/>
          </p:cNvPicPr>
          <p:nvPr>
            <p:ph type="pic" sz="quarter" idx="4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 smtClean="0"/>
              <a:t>Precipitación máxima estimada SC0101:  2 -  6 mm/h</a:t>
            </a:r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 smtClean="0"/>
              <a:t>Sureste.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 smtClean="0"/>
              <a:t>Puno</a:t>
            </a:r>
            <a:r>
              <a:rPr lang="es-PE" dirty="0"/>
              <a:t>.</a:t>
            </a:r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dirty="0" smtClean="0"/>
              <a:t>Sandía</a:t>
            </a:r>
            <a:r>
              <a:rPr lang="es-PE" dirty="0"/>
              <a:t>, </a:t>
            </a:r>
            <a:r>
              <a:rPr lang="es-PE" dirty="0" smtClean="0"/>
              <a:t>Azángaro</a:t>
            </a:r>
            <a:r>
              <a:rPr lang="es-PE" dirty="0"/>
              <a:t>, Lampa, </a:t>
            </a:r>
            <a:r>
              <a:rPr lang="es-PE" dirty="0" smtClean="0"/>
              <a:t>San Román, San </a:t>
            </a:r>
            <a:r>
              <a:rPr lang="es-PE" dirty="0"/>
              <a:t>Antonio de </a:t>
            </a:r>
            <a:r>
              <a:rPr lang="es-PE" dirty="0" smtClean="0"/>
              <a:t>Putina, Huancane.</a:t>
            </a:r>
            <a:endParaRPr lang="es-PE" dirty="0"/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</a:t>
            </a:r>
            <a:r>
              <a:rPr lang="es-PE" sz="600" b="1" dirty="0" smtClean="0"/>
              <a:t>DE </a:t>
            </a:r>
            <a:r>
              <a:rPr lang="es-PE" sz="600" b="1" dirty="0"/>
              <a:t>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49" name="104 Elipse"/>
          <p:cNvSpPr/>
          <p:nvPr/>
        </p:nvSpPr>
        <p:spPr>
          <a:xfrm rot="10106445">
            <a:off x="1931065" y="3595193"/>
            <a:ext cx="1153729" cy="76359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50" name="105 CuadroTexto"/>
          <p:cNvSpPr txBox="1"/>
          <p:nvPr/>
        </p:nvSpPr>
        <p:spPr>
          <a:xfrm>
            <a:off x="3089964" y="3814661"/>
            <a:ext cx="612049" cy="19581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SC101</a:t>
            </a:r>
          </a:p>
        </p:txBody>
      </p:sp>
      <p:sp>
        <p:nvSpPr>
          <p:cNvPr id="57" name="104 Elipse"/>
          <p:cNvSpPr/>
          <p:nvPr/>
        </p:nvSpPr>
        <p:spPr>
          <a:xfrm rot="10106445">
            <a:off x="6643566" y="3684809"/>
            <a:ext cx="903604" cy="75038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58" name="105 CuadroTexto"/>
          <p:cNvSpPr txBox="1"/>
          <p:nvPr/>
        </p:nvSpPr>
        <p:spPr>
          <a:xfrm>
            <a:off x="7613189" y="3902914"/>
            <a:ext cx="612049" cy="195814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SC101</a:t>
            </a:r>
          </a:p>
        </p:txBody>
      </p:sp>
    </p:spTree>
    <p:extLst>
      <p:ext uri="{BB962C8B-B14F-4D97-AF65-F5344CB8AC3E}">
        <p14:creationId xmlns:p14="http://schemas.microsoft.com/office/powerpoint/2010/main" val="263034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11" name="Marcador de posición de imagen 10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SC102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01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Nuevo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 smtClean="0"/>
              <a:t>Precipitación </a:t>
            </a:r>
            <a:r>
              <a:rPr lang="es-PE" dirty="0"/>
              <a:t>máxima estimada </a:t>
            </a:r>
            <a:r>
              <a:rPr lang="es-PE" dirty="0" smtClean="0"/>
              <a:t>SC0102:  1 </a:t>
            </a:r>
            <a:r>
              <a:rPr lang="es-PE" dirty="0"/>
              <a:t>- </a:t>
            </a:r>
            <a:r>
              <a:rPr lang="es-PE" dirty="0" smtClean="0"/>
              <a:t>5 </a:t>
            </a:r>
            <a:r>
              <a:rPr lang="es-PE" dirty="0"/>
              <a:t>mm/h</a:t>
            </a:r>
          </a:p>
          <a:p>
            <a:endParaRPr lang="es-PE" sz="700" dirty="0"/>
          </a:p>
          <a:p>
            <a:endParaRPr lang="es-PE" sz="700" dirty="0"/>
          </a:p>
          <a:p>
            <a:endParaRPr lang="es-PE" sz="700" dirty="0" smtClean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 smtClean="0"/>
              <a:t>Precipitación </a:t>
            </a:r>
            <a:r>
              <a:rPr lang="es-PE" dirty="0"/>
              <a:t>máxima estimada SC0102:  </a:t>
            </a:r>
            <a:r>
              <a:rPr lang="es-PE" dirty="0" smtClean="0"/>
              <a:t>1 - 5 mm/h</a:t>
            </a:r>
            <a:endParaRPr lang="es-PE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Sur.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Huánuco, Pasco, Junín.</a:t>
            </a:r>
            <a:endParaRPr lang="es-PE" dirty="0"/>
          </a:p>
          <a:p>
            <a:pPr algn="just"/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dirty="0" smtClean="0"/>
              <a:t>Puerto Inca, Oxapampa, Chanchamayo, Satipo.</a:t>
            </a:r>
            <a:endParaRPr lang="es-PE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 smtClean="0"/>
              <a:t>Suroeste.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/>
              <a:t>Huánuco, Pasco, </a:t>
            </a:r>
            <a:r>
              <a:rPr lang="es-PE" dirty="0" smtClean="0"/>
              <a:t>Junín, Lima.</a:t>
            </a:r>
            <a:endParaRPr lang="es-PE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dirty="0"/>
              <a:t>Puerto Inca, Oxapampa, </a:t>
            </a:r>
            <a:r>
              <a:rPr lang="es-PE" dirty="0" smtClean="0"/>
              <a:t>Tarma, Jauja, Concepción, Yauyos.</a:t>
            </a:r>
            <a:endParaRPr lang="es-PE" dirty="0"/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</a:t>
            </a:r>
            <a:r>
              <a:rPr lang="es-PE" sz="600" b="1" dirty="0" smtClean="0"/>
              <a:t>DE </a:t>
            </a:r>
            <a:r>
              <a:rPr lang="es-PE" sz="600" b="1" dirty="0"/>
              <a:t>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51" name="104 Elipse"/>
          <p:cNvSpPr/>
          <p:nvPr/>
        </p:nvSpPr>
        <p:spPr>
          <a:xfrm rot="10106445">
            <a:off x="1961746" y="3330369"/>
            <a:ext cx="771790" cy="1028255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52" name="105 CuadroTexto"/>
          <p:cNvSpPr txBox="1"/>
          <p:nvPr/>
        </p:nvSpPr>
        <p:spPr>
          <a:xfrm>
            <a:off x="1543441" y="4363057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SC102</a:t>
            </a:r>
          </a:p>
        </p:txBody>
      </p:sp>
      <p:sp>
        <p:nvSpPr>
          <p:cNvPr id="59" name="104 Elipse"/>
          <p:cNvSpPr/>
          <p:nvPr/>
        </p:nvSpPr>
        <p:spPr>
          <a:xfrm rot="10592009">
            <a:off x="6482821" y="3346872"/>
            <a:ext cx="710255" cy="116673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60" name="105 CuadroTexto"/>
          <p:cNvSpPr txBox="1"/>
          <p:nvPr/>
        </p:nvSpPr>
        <p:spPr>
          <a:xfrm>
            <a:off x="5931373" y="4402165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SC102</a:t>
            </a:r>
          </a:p>
        </p:txBody>
      </p:sp>
    </p:spTree>
    <p:extLst>
      <p:ext uri="{BB962C8B-B14F-4D97-AF65-F5344CB8AC3E}">
        <p14:creationId xmlns:p14="http://schemas.microsoft.com/office/powerpoint/2010/main" val="212094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posición de imagen 8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6" name="Marcador de posición de imagen 5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SC103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01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Nuevo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SC103:  1 - 4 mm/h</a:t>
            </a:r>
            <a:endParaRPr lang="es-PE" sz="700" dirty="0"/>
          </a:p>
          <a:p>
            <a:endParaRPr lang="es-PE" sz="700" dirty="0"/>
          </a:p>
          <a:p>
            <a:endParaRPr lang="es-PE" sz="700" dirty="0" smtClean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 smtClean="0"/>
              <a:t>Precipitación máxima estimada SC103:  1 -  4 mm/h</a:t>
            </a:r>
            <a:endParaRPr lang="es-PE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Mantiene su posición.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Loreto.</a:t>
            </a:r>
            <a:endParaRPr lang="es-PE" dirty="0"/>
          </a:p>
          <a:p>
            <a:pPr algn="just"/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dirty="0" smtClean="0"/>
              <a:t>Loreto, Maynas, Mariscal Ramón Castilla.</a:t>
            </a:r>
            <a:endParaRPr lang="es-PE" dirty="0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/>
              <a:t>Mantiene su posición.</a:t>
            </a:r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 smtClean="0"/>
              <a:t>Loreto.</a:t>
            </a:r>
            <a:endParaRPr lang="es-PE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dirty="0"/>
              <a:t>Loreto, Maynas, Mariscal Ramón Castilla.</a:t>
            </a:r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</a:t>
            </a:r>
            <a:r>
              <a:rPr lang="es-PE" sz="600" b="1" dirty="0" smtClean="0"/>
              <a:t>DE </a:t>
            </a:r>
            <a:r>
              <a:rPr lang="es-PE" sz="600" b="1" dirty="0"/>
              <a:t>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24/12/2017</a:t>
            </a:r>
            <a:endParaRPr lang="es-PE" sz="600" b="1" dirty="0"/>
          </a:p>
        </p:txBody>
      </p:sp>
      <p:sp>
        <p:nvSpPr>
          <p:cNvPr id="30" name="104 Elipse"/>
          <p:cNvSpPr/>
          <p:nvPr/>
        </p:nvSpPr>
        <p:spPr>
          <a:xfrm rot="10165725">
            <a:off x="2061866" y="3493330"/>
            <a:ext cx="931856" cy="74715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1" name="105 CuadroTexto"/>
          <p:cNvSpPr txBox="1"/>
          <p:nvPr/>
        </p:nvSpPr>
        <p:spPr>
          <a:xfrm>
            <a:off x="2829237" y="4148666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SC103</a:t>
            </a:r>
          </a:p>
        </p:txBody>
      </p:sp>
      <p:sp>
        <p:nvSpPr>
          <p:cNvPr id="39" name="104 Elipse"/>
          <p:cNvSpPr/>
          <p:nvPr/>
        </p:nvSpPr>
        <p:spPr>
          <a:xfrm rot="10023815">
            <a:off x="6612271" y="3524122"/>
            <a:ext cx="1051507" cy="61227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0" name="105 CuadroTexto"/>
          <p:cNvSpPr txBox="1"/>
          <p:nvPr/>
        </p:nvSpPr>
        <p:spPr>
          <a:xfrm>
            <a:off x="7488670" y="4233582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SC101</a:t>
            </a:r>
          </a:p>
        </p:txBody>
      </p:sp>
    </p:spTree>
    <p:extLst>
      <p:ext uri="{BB962C8B-B14F-4D97-AF65-F5344CB8AC3E}">
        <p14:creationId xmlns:p14="http://schemas.microsoft.com/office/powerpoint/2010/main" val="909787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incheta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363901</TotalTime>
  <Words>330</Words>
  <Application>Microsoft Office PowerPoint</Application>
  <PresentationFormat>Presentación en pantalla (16:9)</PresentationFormat>
  <Paragraphs>67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Tw Cen MT</vt:lpstr>
      <vt:lpstr>Claridad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DEL DÍA</dc:title>
  <dc:creator>usuario</dc:creator>
  <cp:lastModifiedBy>MODULO20</cp:lastModifiedBy>
  <cp:revision>9898</cp:revision>
  <cp:lastPrinted>2017-10-07T19:23:15Z</cp:lastPrinted>
  <dcterms:created xsi:type="dcterms:W3CDTF">2016-04-18T12:50:10Z</dcterms:created>
  <dcterms:modified xsi:type="dcterms:W3CDTF">2017-12-24T11:28:27Z</dcterms:modified>
</cp:coreProperties>
</file>