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40</c:v>
                </c:pt>
                <c:pt idx="5">
                  <c:v>11</c:v>
                </c:pt>
                <c:pt idx="6">
                  <c:v>2</c:v>
                </c:pt>
                <c:pt idx="7">
                  <c:v>3</c:v>
                </c:pt>
                <c:pt idx="8">
                  <c:v>54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2441536"/>
        <c:axId val="705049888"/>
      </c:barChart>
      <c:catAx>
        <c:axId val="7124415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049888"/>
        <c:crosses val="autoZero"/>
        <c:auto val="1"/>
        <c:lblAlgn val="ctr"/>
        <c:lblOffset val="100"/>
        <c:noMultiLvlLbl val="0"/>
      </c:catAx>
      <c:valAx>
        <c:axId val="7050498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44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18687</c:v>
                </c:pt>
                <c:pt idx="1">
                  <c:v>8284</c:v>
                </c:pt>
                <c:pt idx="2">
                  <c:v>26371</c:v>
                </c:pt>
                <c:pt idx="3">
                  <c:v>9229</c:v>
                </c:pt>
                <c:pt idx="4">
                  <c:v>660340</c:v>
                </c:pt>
                <c:pt idx="5">
                  <c:v>93285</c:v>
                </c:pt>
                <c:pt idx="6">
                  <c:v>5505</c:v>
                </c:pt>
                <c:pt idx="7">
                  <c:v>1260</c:v>
                </c:pt>
                <c:pt idx="8">
                  <c:v>305093</c:v>
                </c:pt>
                <c:pt idx="9">
                  <c:v>35764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7699280"/>
        <c:axId val="707698720"/>
      </c:barChart>
      <c:catAx>
        <c:axId val="707699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698720"/>
        <c:crosses val="autoZero"/>
        <c:auto val="1"/>
        <c:lblAlgn val="ctr"/>
        <c:lblOffset val="100"/>
        <c:noMultiLvlLbl val="0"/>
      </c:catAx>
      <c:valAx>
        <c:axId val="707698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69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13</c:v>
                </c:pt>
                <c:pt idx="1">
                  <c:v>13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21</c:v>
                </c:pt>
                <c:pt idx="8">
                  <c:v>66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5120544"/>
        <c:axId val="795121664"/>
      </c:barChart>
      <c:catAx>
        <c:axId val="7951205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5121664"/>
        <c:crosses val="autoZero"/>
        <c:auto val="1"/>
        <c:lblAlgn val="ctr"/>
        <c:lblOffset val="100"/>
        <c:noMultiLvlLbl val="0"/>
      </c:catAx>
      <c:valAx>
        <c:axId val="7951216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51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18925</c:v>
                </c:pt>
                <c:pt idx="1">
                  <c:v>53061</c:v>
                </c:pt>
                <c:pt idx="2">
                  <c:v>25930</c:v>
                </c:pt>
                <c:pt idx="3">
                  <c:v>20710</c:v>
                </c:pt>
                <c:pt idx="4">
                  <c:v>7522</c:v>
                </c:pt>
                <c:pt idx="5">
                  <c:v>2329</c:v>
                </c:pt>
                <c:pt idx="6">
                  <c:v>5741</c:v>
                </c:pt>
                <c:pt idx="7">
                  <c:v>88092</c:v>
                </c:pt>
                <c:pt idx="8">
                  <c:v>352183</c:v>
                </c:pt>
                <c:pt idx="9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4954160"/>
        <c:axId val="794955280"/>
      </c:barChart>
      <c:catAx>
        <c:axId val="7949541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4955280"/>
        <c:crosses val="autoZero"/>
        <c:auto val="1"/>
        <c:lblAlgn val="ctr"/>
        <c:lblOffset val="100"/>
        <c:noMultiLvlLbl val="0"/>
      </c:catAx>
      <c:valAx>
        <c:axId val="794955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495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9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5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4" tIns="47323" rIns="94644" bIns="4732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44" tIns="47323" rIns="94644" bIns="473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9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5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77208"/>
              </p:ext>
            </p:extLst>
          </p:nvPr>
        </p:nvGraphicFramePr>
        <p:xfrm>
          <a:off x="3909530" y="1270001"/>
          <a:ext cx="4423748" cy="49699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72213"/>
                <a:gridCol w="2251535"/>
              </a:tblGrid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18,925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53,061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25,930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20,710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88,092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352,183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596,493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03632"/>
              </p:ext>
            </p:extLst>
          </p:nvPr>
        </p:nvGraphicFramePr>
        <p:xfrm>
          <a:off x="2468037" y="1236133"/>
          <a:ext cx="7306733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0" y="329090"/>
            <a:ext cx="11009202" cy="619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5" cy="60194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7" cy="60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74391"/>
              </p:ext>
            </p:extLst>
          </p:nvPr>
        </p:nvGraphicFramePr>
        <p:xfrm>
          <a:off x="4025905" y="1202267"/>
          <a:ext cx="4224867" cy="49022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05585"/>
                <a:gridCol w="2419282"/>
              </a:tblGrid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828073"/>
              </p:ext>
            </p:extLst>
          </p:nvPr>
        </p:nvGraphicFramePr>
        <p:xfrm>
          <a:off x="2363258" y="1058334"/>
          <a:ext cx="75438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11992"/>
              </p:ext>
            </p:extLst>
          </p:nvPr>
        </p:nvGraphicFramePr>
        <p:xfrm>
          <a:off x="4010052" y="1134533"/>
          <a:ext cx="4182533" cy="51561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53768"/>
                <a:gridCol w="2128765"/>
              </a:tblGrid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18,687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8,284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26,371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660,340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305,093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35,764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1,163,818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057896"/>
              </p:ext>
            </p:extLst>
          </p:nvPr>
        </p:nvGraphicFramePr>
        <p:xfrm>
          <a:off x="2366437" y="1219199"/>
          <a:ext cx="7509933" cy="48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52668"/>
              </p:ext>
            </p:extLst>
          </p:nvPr>
        </p:nvGraphicFramePr>
        <p:xfrm>
          <a:off x="3860257" y="1117606"/>
          <a:ext cx="4482124" cy="50376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15529"/>
                <a:gridCol w="2566595"/>
              </a:tblGrid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78033"/>
              </p:ext>
            </p:extLst>
          </p:nvPr>
        </p:nvGraphicFramePr>
        <p:xfrm>
          <a:off x="2442636" y="1202267"/>
          <a:ext cx="7357534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26550</TotalTime>
  <Words>210</Words>
  <Application>Microsoft Office PowerPoint</Application>
  <PresentationFormat>Panorámica</PresentationFormat>
  <Paragraphs>123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1091</cp:revision>
  <cp:lastPrinted>2017-12-24T15:41:11Z</cp:lastPrinted>
  <dcterms:created xsi:type="dcterms:W3CDTF">2016-01-13T16:13:53Z</dcterms:created>
  <dcterms:modified xsi:type="dcterms:W3CDTF">2017-12-24T15:41:37Z</dcterms:modified>
</cp:coreProperties>
</file>